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FC8EE52-BEA1-46AF-BD9B-277B3B7B15BE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FDB-6713-48A1-9599-44D25B2F75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EE52-BEA1-46AF-BD9B-277B3B7B15BE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FDB-6713-48A1-9599-44D25B2F75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EE52-BEA1-46AF-BD9B-277B3B7B15BE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FDB-6713-48A1-9599-44D25B2F75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EE52-BEA1-46AF-BD9B-277B3B7B15BE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FDB-6713-48A1-9599-44D25B2F75B9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EE52-BEA1-46AF-BD9B-277B3B7B15BE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FDB-6713-48A1-9599-44D25B2F75B9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EE52-BEA1-46AF-BD9B-277B3B7B15BE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FDB-6713-48A1-9599-44D25B2F75B9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EE52-BEA1-46AF-BD9B-277B3B7B15BE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FDB-6713-48A1-9599-44D25B2F75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EE52-BEA1-46AF-BD9B-277B3B7B15BE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FDB-6713-48A1-9599-44D25B2F75B9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EE52-BEA1-46AF-BD9B-277B3B7B15BE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FDB-6713-48A1-9599-44D25B2F75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EE52-BEA1-46AF-BD9B-277B3B7B15BE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FDB-6713-48A1-9599-44D25B2F75B9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EE52-BEA1-46AF-BD9B-277B3B7B15BE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FDB-6713-48A1-9599-44D25B2F75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FC8EE52-BEA1-46AF-BD9B-277B3B7B15BE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71F6FDB-6713-48A1-9599-44D25B2F75B9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272808" cy="936104"/>
          </a:xfrm>
        </p:spPr>
        <p:txBody>
          <a:bodyPr>
            <a:noAutofit/>
          </a:bodyPr>
          <a:lstStyle/>
          <a:p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GOBIERNO DEL ESTADO POR CONDUCTO DE LA SECRETARÍA DE MEDIO AMBIENTE E HISTORIA </a:t>
            </a:r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NATURAL,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EXPIDE EL PRESENTE</a:t>
            </a:r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416824" cy="1080120"/>
          </a:xfrm>
        </p:spPr>
        <p:txBody>
          <a:bodyPr>
            <a:normAutofit fontScale="25000" lnSpcReduction="20000"/>
          </a:bodyPr>
          <a:lstStyle/>
          <a:p>
            <a:r>
              <a:rPr lang="es-MX" sz="4800" b="1" i="0" cap="all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POR EL QUE SE RECONOCE COMO </a:t>
            </a:r>
            <a:r>
              <a:rPr lang="es-MX" sz="4800" b="1" i="0" cap="all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ÁREA </a:t>
            </a:r>
            <a:r>
              <a:rPr lang="es-MX" sz="4800" b="1" i="0" cap="all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NATURAL PROTEGIDA, CON LA CATEGORÍA DE </a:t>
            </a:r>
            <a:r>
              <a:rPr lang="es-MX" sz="4800" b="1" i="0" cap="all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“</a:t>
            </a:r>
            <a:r>
              <a:rPr lang="es-MX" sz="4800" b="1" i="0" cap="all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RESERVA NATURAL </a:t>
            </a:r>
            <a:r>
              <a:rPr lang="es-MX" sz="4800" b="1" i="0" cap="all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COMUNITARIA</a:t>
            </a:r>
            <a:r>
              <a:rPr lang="es-MX" sz="4800" b="1" i="0" cap="all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” </a:t>
            </a:r>
            <a:r>
              <a:rPr lang="es-MX" sz="4800" b="1" i="0" cap="all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65.17 </a:t>
            </a:r>
            <a:r>
              <a:rPr lang="es-MX" sz="4800" b="1" i="0" cap="all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s-MX" sz="4800" b="1" i="0" dirty="0">
                <a:solidFill>
                  <a:schemeClr val="tx1"/>
                </a:solidFill>
              </a:rPr>
              <a:t>Ha</a:t>
            </a:r>
            <a:r>
              <a:rPr lang="es-MX" sz="4800" b="1" i="0" cap="all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 de tierras de </a:t>
            </a:r>
            <a:r>
              <a:rPr lang="es-MX" sz="4800" b="1" i="0" cap="all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uso DEL</a:t>
            </a:r>
            <a:r>
              <a:rPr lang="es-MX" sz="4800" b="1" i="0" cap="all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MX" sz="4800" b="1" i="0" cap="all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Ejido Unión y progreso, en el Municipio de Villaflores, Chiapas</a:t>
            </a:r>
          </a:p>
          <a:p>
            <a:endParaRPr lang="es-MX" sz="5600" b="1" i="0" cap="all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827584" y="2233027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CERTIFICADO A</a:t>
            </a:r>
            <a:r>
              <a:rPr lang="es-MX" b="1" dirty="0" smtClean="0"/>
              <a:t>:</a:t>
            </a:r>
          </a:p>
          <a:p>
            <a:pPr algn="ctr"/>
            <a:endParaRPr lang="es-MX" sz="1000" b="1" dirty="0" smtClean="0"/>
          </a:p>
          <a:p>
            <a:pPr algn="ctr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“EL FORTÍN”</a:t>
            </a:r>
            <a:endParaRPr lang="es-MX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516216" y="458112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02 de Febrero de </a:t>
            </a:r>
            <a:r>
              <a:rPr lang="es-MX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s-MX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51380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CARLOS ORSOE MORALES VÁZQUEZ,</a:t>
            </a:r>
            <a:endPara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SECRETARIO DE MEDIO AMBIENTE E HISTORIA NATURAL</a:t>
            </a:r>
            <a:r>
              <a:rPr lang="es-MX" sz="1400" dirty="0" smtClean="0"/>
              <a:t>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0600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28</TotalTime>
  <Words>88</Words>
  <Application>Microsoft Office PowerPoint</Application>
  <PresentationFormat>Presentación en pantalla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Alta costura</vt:lpstr>
      <vt:lpstr>EL GOBIERNO DEL ESTADO POR CONDUCTO DE LA SECRETARÍA DE MEDIO AMBIENTE E HISTORIA NATURAL, EXPIDE EL PRESENTE: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GOBIERNO DEL ESTADO POR CONDUCTO DE LA SECRETARÍA DE MEDIO AMBIENTE E HISTORIA NATURAL, EXPIDE EL PRESENTE:</dc:title>
  <dc:creator>Sistema de ANP</dc:creator>
  <cp:lastModifiedBy>geo</cp:lastModifiedBy>
  <cp:revision>5</cp:revision>
  <dcterms:created xsi:type="dcterms:W3CDTF">2013-01-18T19:32:11Z</dcterms:created>
  <dcterms:modified xsi:type="dcterms:W3CDTF">2017-01-16T20:55:38Z</dcterms:modified>
</cp:coreProperties>
</file>